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4" r:id="rId5"/>
    <p:sldId id="265" r:id="rId6"/>
    <p:sldId id="260" r:id="rId7"/>
    <p:sldId id="258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6C6E-0BF9-44FE-B32B-B76EB530BA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82481-2E25-4E92-A379-B755432182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A757F-F9B0-4A28-A99F-8514FD2545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00205-39BF-48BE-A49D-A291A011A6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5173F-EB13-4E1C-9CAE-4C3A8723F2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80075-02C7-4881-ADC5-A461A987AF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A41C8-9F14-410A-A302-9C38207356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25330-8EA6-484B-ACB0-EA9DD083B7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C9DEA-8BBB-4E04-836D-4A7C10C06D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4CD3C-FE17-44F3-BED5-CAD9699B65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C3C8B-62EB-46A3-9B22-53E567F456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06233-87A5-4F63-8501-B580818F19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E161-1761-43ED-AA4D-AC0B996718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236FE4-DA1C-4BC7-9E09-06D787BFF82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&#1052;&#1059;&#1047;&#1067;&#1050;&#1040;\&#1088;&#1072;&#1073;&#1086;&#1090;&#1072;\Vals_cvetov_-_CHajkovskij_(xMusic.me).mp3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6769100" cy="20161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3076" name="Picture 6" descr="зем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8" y="2708275"/>
            <a:ext cx="41433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0613" y="333375"/>
            <a:ext cx="49688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Экологическая викторина 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ко Дню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277813"/>
            <a:ext cx="6337300" cy="6619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Назови всех животных</a:t>
            </a:r>
            <a:endParaRPr lang="ru-RU" dirty="0"/>
          </a:p>
        </p:txBody>
      </p:sp>
      <p:pic>
        <p:nvPicPr>
          <p:cNvPr id="12291" name="Объект 10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43225" y="1166813"/>
            <a:ext cx="3230563" cy="2692400"/>
          </a:xfrm>
        </p:spPr>
      </p:pic>
      <p:pic>
        <p:nvPicPr>
          <p:cNvPr id="1229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165225"/>
            <a:ext cx="2473325" cy="2693988"/>
          </a:xfrm>
        </p:spPr>
      </p:pic>
      <p:pic>
        <p:nvPicPr>
          <p:cNvPr id="12293" name="Объект 12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94463" y="1165225"/>
            <a:ext cx="2416175" cy="2693988"/>
          </a:xfrm>
        </p:spPr>
      </p:pic>
      <p:pic>
        <p:nvPicPr>
          <p:cNvPr id="1229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388" y="4149725"/>
            <a:ext cx="2473325" cy="2551113"/>
          </a:xfrm>
        </p:spPr>
      </p:pic>
      <p:pic>
        <p:nvPicPr>
          <p:cNvPr id="12295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4300" y="4116388"/>
            <a:ext cx="249713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7975" y="4116388"/>
            <a:ext cx="34210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9388" y="1165225"/>
            <a:ext cx="863600" cy="75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43225" y="1165225"/>
            <a:ext cx="914400" cy="75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99225" y="1146175"/>
            <a:ext cx="914400" cy="76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1763" y="4149725"/>
            <a:ext cx="914400" cy="7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45113" y="41402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64300" y="4140200"/>
            <a:ext cx="914400" cy="773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Назови птиц</a:t>
            </a:r>
            <a:endParaRPr lang="ru-RU" dirty="0"/>
          </a:p>
        </p:txBody>
      </p:sp>
      <p:pic>
        <p:nvPicPr>
          <p:cNvPr id="13315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" y="1436688"/>
            <a:ext cx="3132138" cy="2305050"/>
          </a:xfrm>
        </p:spPr>
      </p:pic>
      <p:pic>
        <p:nvPicPr>
          <p:cNvPr id="13316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6675" y="1436688"/>
            <a:ext cx="3132138" cy="2305050"/>
          </a:xfrm>
        </p:spPr>
      </p:pic>
      <p:pic>
        <p:nvPicPr>
          <p:cNvPr id="13317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9925" y="4100513"/>
            <a:ext cx="3132138" cy="2347912"/>
          </a:xfrm>
        </p:spPr>
      </p:pic>
      <p:pic>
        <p:nvPicPr>
          <p:cNvPr id="13318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6675" y="4100513"/>
            <a:ext cx="3144838" cy="2347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25209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“Ни начала, ни конца.</a:t>
            </a:r>
            <a:br>
              <a:rPr lang="ru-RU" sz="3600" dirty="0" smtClean="0"/>
            </a:br>
            <a:r>
              <a:rPr lang="ru-RU" sz="3600" dirty="0" smtClean="0"/>
              <a:t>Ни затылка, ни лица.</a:t>
            </a:r>
            <a:br>
              <a:rPr lang="ru-RU" sz="3600" dirty="0" smtClean="0"/>
            </a:br>
            <a:r>
              <a:rPr lang="ru-RU" sz="3600" dirty="0" smtClean="0"/>
              <a:t>Но знают все, и млад и стар,</a:t>
            </a:r>
            <a:br>
              <a:rPr lang="ru-RU" sz="3600" dirty="0" smtClean="0"/>
            </a:br>
            <a:r>
              <a:rPr lang="ru-RU" sz="3600" dirty="0" smtClean="0"/>
              <a:t>Что она огромный шар“.</a:t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14339" name="Picture 5" descr="19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068638"/>
            <a:ext cx="39639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76825" y="476250"/>
            <a:ext cx="4067175" cy="565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Есть на земле огромный дом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Под крышей голубой.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Живут в нём солнце,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дождь и гром,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Лес и морской прибой.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Живут в нём птицы и цветы,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Весенний звон ручья,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Живёшь в том светлом доме ТЫ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И все твои друзья.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Куда б дороги не вели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Всегда ты будешь в нём.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ПРИРОДОЮ родной земли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Зовётся этот дом. </a:t>
            </a:r>
          </a:p>
        </p:txBody>
      </p:sp>
      <p:pic>
        <p:nvPicPr>
          <p:cNvPr id="4099" name="Picture 7" descr="земля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4859338" cy="4968875"/>
          </a:xfrm>
        </p:spPr>
      </p:pic>
      <p:pic>
        <p:nvPicPr>
          <p:cNvPr id="4100" name="Picture 8" descr="192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61025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981075"/>
            <a:ext cx="4038600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  </a:t>
            </a:r>
            <a:r>
              <a:rPr lang="ru-RU" sz="2400" b="1" dirty="0" smtClean="0"/>
              <a:t>Какие деревья называют вечнозелеными?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   Почему?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2195513" y="188913"/>
            <a:ext cx="4038600" cy="892175"/>
          </a:xfrm>
        </p:spPr>
        <p:txBody>
          <a:bodyPr/>
          <a:lstStyle/>
          <a:p>
            <a:pPr marL="914400" lvl="2" indent="0" eaLnBrk="1" hangingPunct="1">
              <a:buFont typeface="Wingdings" pitchFamily="2" charset="2"/>
              <a:buNone/>
              <a:defRPr/>
            </a:pPr>
            <a:r>
              <a:rPr lang="ru-RU" sz="4000" b="1" u="sng" dirty="0">
                <a:latin typeface="+mj-lt"/>
              </a:rPr>
              <a:t>1</a:t>
            </a:r>
            <a:r>
              <a:rPr lang="ru-RU" sz="4000" b="1" u="sng" dirty="0" smtClean="0">
                <a:latin typeface="+mj-lt"/>
              </a:rPr>
              <a:t> </a:t>
            </a:r>
            <a:r>
              <a:rPr lang="ru-RU" sz="4000" b="1" u="sng" dirty="0">
                <a:latin typeface="+mj-lt"/>
              </a:rPr>
              <a:t>задание</a:t>
            </a:r>
            <a:endParaRPr lang="ru-RU" sz="4000" dirty="0" smtClean="0"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781300"/>
            <a:ext cx="3168650" cy="36004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8413" y="2781300"/>
            <a:ext cx="3168650" cy="3600450"/>
          </a:xfrm>
        </p:spPr>
      </p:pic>
      <p:pic>
        <p:nvPicPr>
          <p:cNvPr id="5126" name="Picture 10" descr="6061253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04813"/>
            <a:ext cx="151288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  <p:bldP spid="102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827059" y="244998"/>
            <a:ext cx="4038600" cy="19446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dirty="0" smtClean="0"/>
              <a:t>Задание 2</a:t>
            </a:r>
            <a:endParaRPr lang="ru-RU" sz="2400" b="1" u="sng" dirty="0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2825750" y="2017713"/>
            <a:ext cx="2451100" cy="3317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9813" y="1600200"/>
            <a:ext cx="6911975" cy="4608513"/>
          </a:xfrm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107504" y="737543"/>
            <a:ext cx="4038600" cy="1071413"/>
          </a:xfrm>
        </p:spPr>
        <p:txBody>
          <a:bodyPr/>
          <a:lstStyle/>
          <a:p>
            <a:pPr lvl="0" eaLnBrk="1" hangingPunct="1">
              <a:buClr>
                <a:srgbClr val="EEC85E"/>
              </a:buClr>
              <a:defRPr/>
            </a:pPr>
            <a:r>
              <a:rPr lang="ru-RU" sz="2400" b="1" dirty="0">
                <a:solidFill>
                  <a:srgbClr val="EAEAEA"/>
                </a:solidFill>
              </a:rPr>
              <a:t>Какие деревья с белой корой?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503488" y="404813"/>
            <a:ext cx="3673475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+mj-lt"/>
              </a:rPr>
              <a:t>  </a:t>
            </a:r>
            <a:r>
              <a:rPr lang="ru-RU" sz="4000" b="1" dirty="0" smtClean="0">
                <a:effectLst/>
                <a:latin typeface="+mj-lt"/>
              </a:rPr>
              <a:t>3 задание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  </a:t>
            </a:r>
            <a:endParaRPr lang="ru-RU" sz="2400" dirty="0" smtClean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558800" y="1557338"/>
            <a:ext cx="3894138" cy="14398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Какая ягода бывает красной, белой, черной?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125538"/>
            <a:ext cx="3617913" cy="26638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41763"/>
            <a:ext cx="36401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2709863"/>
            <a:ext cx="30067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  <p:bldP spid="102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 </a:t>
            </a:r>
            <a:endParaRPr lang="ru-RU" sz="400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96850" y="1192213"/>
            <a:ext cx="3813175" cy="17510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Это самый первый цветок, появляющийся из под снега. </a:t>
            </a:r>
            <a:endParaRPr lang="ru-RU" sz="2400" dirty="0" smtClean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2813050" y="3300413"/>
            <a:ext cx="4038600" cy="21891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13321" name="Picture 9" descr="подс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781300"/>
            <a:ext cx="6372225" cy="3816350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2571750" y="47625"/>
            <a:ext cx="4576763" cy="1144588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effectLst/>
                <a:latin typeface="+mj-lt"/>
              </a:rPr>
              <a:t>  4 задание</a:t>
            </a:r>
            <a:endParaRPr lang="ru-RU" sz="4000" dirty="0"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u="sng" dirty="0" smtClean="0"/>
              <a:t>Задание 5</a:t>
            </a:r>
            <a:endParaRPr lang="ru-RU" sz="4000" b="1" u="sng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  Из него плетут весенние венки, а когда он отцветает – разлетается на все стороны света. </a:t>
            </a:r>
          </a:p>
        </p:txBody>
      </p:sp>
      <p:pic>
        <p:nvPicPr>
          <p:cNvPr id="8197" name="Picture 5" descr="оду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989138"/>
            <a:ext cx="3529012" cy="3600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chemeClr val="tx1"/>
                </a:solidFill>
                <a:effectLst/>
              </a:rPr>
              <a:t>На этом цветке любят гадать влюблённые девушки. </a:t>
            </a:r>
            <a:br>
              <a:rPr lang="ru-RU" altLang="ru-RU" sz="2400" b="1" smtClean="0">
                <a:solidFill>
                  <a:schemeClr val="tx1"/>
                </a:solidFill>
                <a:effectLst/>
              </a:rPr>
            </a:br>
            <a:endParaRPr lang="ru-RU" altLang="ru-RU" sz="240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28900" y="2635250"/>
            <a:ext cx="4038600" cy="21891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608263" y="2614613"/>
            <a:ext cx="4038600" cy="21891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608263" y="2570163"/>
            <a:ext cx="4038600" cy="21891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41438"/>
            <a:ext cx="8362950" cy="4895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chemeClr val="tx1"/>
                </a:solidFill>
                <a:effectLst/>
              </a:rPr>
              <a:t> </a:t>
            </a:r>
            <a:br>
              <a:rPr lang="ru-RU" altLang="ru-RU" sz="2400" b="1" smtClean="0">
                <a:solidFill>
                  <a:schemeClr val="tx1"/>
                </a:solidFill>
                <a:effectLst/>
              </a:rPr>
            </a:br>
            <a:endParaRPr lang="ru-RU" altLang="ru-RU" sz="240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41313"/>
            <a:ext cx="8229600" cy="1106487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Какой цветок называют – царицей цветов? 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8" name="Vals_cvetov_-_CHajkovskij_(xMusic.me).mp3">
            <a:hlinkClick r:id="" action="ppaction://media"/>
          </p:cNvPr>
          <p:cNvPicPr>
            <a:picLocks noGrp="1" noRot="1" noChangeAspect="1"/>
          </p:cNvPicPr>
          <p:nvPr>
            <p:ph sz="quarter" idx="2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838" y="5949950"/>
            <a:ext cx="609600" cy="609600"/>
          </a:xfrm>
        </p:spPr>
      </p:pic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438400" y="1570038"/>
            <a:ext cx="4038600" cy="21891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63713" y="1570038"/>
            <a:ext cx="5903912" cy="5172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385</TotalTime>
  <Words>195</Words>
  <Application>Microsoft Office PowerPoint</Application>
  <PresentationFormat>Экран (4:3)</PresentationFormat>
  <Paragraphs>41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Verdana</vt:lpstr>
      <vt:lpstr>Wingdings</vt:lpstr>
      <vt:lpstr>Склон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Задание 5</vt:lpstr>
      <vt:lpstr>На этом цветке любят гадать влюблённые девушки.  </vt:lpstr>
      <vt:lpstr>  </vt:lpstr>
      <vt:lpstr>Назови всех животных</vt:lpstr>
      <vt:lpstr>Назови птиц</vt:lpstr>
      <vt:lpstr>“Ни начала, ни конца. Ни затылка, ни лица. Но знают все, и млад и стар, Что она огромный шар“. 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“Ни начала, ни конца. Ни затылка, ни лица. Но знают все, и млад и стар, Что она огромный шар. (Земля)</dc:title>
  <dc:creator>Admin</dc:creator>
  <cp:lastModifiedBy>берт</cp:lastModifiedBy>
  <cp:revision>27</cp:revision>
  <dcterms:created xsi:type="dcterms:W3CDTF">2011-04-18T16:27:23Z</dcterms:created>
  <dcterms:modified xsi:type="dcterms:W3CDTF">2020-04-21T09:54:40Z</dcterms:modified>
</cp:coreProperties>
</file>