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65" r:id="rId2"/>
    <p:sldId id="257" r:id="rId3"/>
    <p:sldId id="262" r:id="rId4"/>
    <p:sldId id="258" r:id="rId5"/>
    <p:sldId id="266" r:id="rId6"/>
    <p:sldId id="261" r:id="rId7"/>
    <p:sldId id="263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4" autoAdjust="0"/>
  </p:normalViewPr>
  <p:slideViewPr>
    <p:cSldViewPr snapToGrid="0">
      <p:cViewPr varScale="1">
        <p:scale>
          <a:sx n="71" d="100"/>
          <a:sy n="71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65F16-0A93-4197-88F4-B327632E2374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F1DA-4492-4BE9-A1F5-7855766A3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1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AF1DA-4492-4BE9-A1F5-7855766A32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9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AF1DA-4492-4BE9-A1F5-7855766A32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9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7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9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71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4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68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7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8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1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6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3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5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8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0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4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7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836A-E621-41DD-A75E-CA2F794EDEE8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E9E4DE-B074-4974-B86B-25998D67E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6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75" y="62304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Остановка «Чистая Казань»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sz="2700" dirty="0" smtClean="0"/>
              <a:t>Цель: формирование экологической культуры          дошкольников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2119745"/>
            <a:ext cx="7966363" cy="4613564"/>
          </a:xfrm>
        </p:spPr>
      </p:pic>
    </p:spTree>
    <p:extLst>
      <p:ext uri="{BB962C8B-B14F-4D97-AF65-F5344CB8AC3E}">
        <p14:creationId xmlns:p14="http://schemas.microsoft.com/office/powerpoint/2010/main" val="12787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     Уголок наблюдения за природой,          природными явлениями. 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9912" y="2516097"/>
            <a:ext cx="3881440" cy="335352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66187" y="2252136"/>
            <a:ext cx="4995977" cy="3987297"/>
          </a:xfrm>
        </p:spPr>
      </p:pic>
    </p:spTree>
    <p:extLst>
      <p:ext uri="{BB962C8B-B14F-4D97-AF65-F5344CB8AC3E}">
        <p14:creationId xmlns:p14="http://schemas.microsoft.com/office/powerpoint/2010/main" val="4258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Уголок дидактических игр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338" y="2060651"/>
            <a:ext cx="3438833" cy="2112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97551" y="1971793"/>
            <a:ext cx="5181598" cy="2394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177" y="4496733"/>
            <a:ext cx="3531047" cy="2450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5121" y="4496733"/>
            <a:ext cx="4994028" cy="24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              « Чудо дерево»</a:t>
            </a:r>
            <a:br>
              <a:rPr lang="ru-RU" sz="4400" dirty="0" smtClean="0"/>
            </a:br>
            <a:r>
              <a:rPr lang="ru-RU" sz="4400" dirty="0" smtClean="0"/>
              <a:t>или        «  Веселый счет»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12" y="2254863"/>
            <a:ext cx="3886199" cy="41862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7" y="2254864"/>
            <a:ext cx="4237558" cy="41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2018 год –год Экологии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3822921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95" y="2160588"/>
            <a:ext cx="3352694" cy="3881437"/>
          </a:xfrm>
        </p:spPr>
      </p:pic>
    </p:spTree>
    <p:extLst>
      <p:ext uri="{BB962C8B-B14F-4D97-AF65-F5344CB8AC3E}">
        <p14:creationId xmlns:p14="http://schemas.microsoft.com/office/powerpoint/2010/main" val="7570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5688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        Акция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Сдай батарейку – сохрани природу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2160588"/>
            <a:ext cx="7536426" cy="4431941"/>
          </a:xfrm>
        </p:spPr>
      </p:pic>
    </p:spTree>
    <p:extLst>
      <p:ext uri="{BB962C8B-B14F-4D97-AF65-F5344CB8AC3E}">
        <p14:creationId xmlns:p14="http://schemas.microsoft.com/office/powerpoint/2010/main" val="25564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Благотворительная акция</a:t>
            </a:r>
            <a:br>
              <a:rPr lang="ru-RU" dirty="0" smtClean="0"/>
            </a:br>
            <a:r>
              <a:rPr lang="ru-RU" dirty="0" smtClean="0"/>
              <a:t>                 «Крышечки добра»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12" y="2232212"/>
            <a:ext cx="2486809" cy="151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32" y="2232211"/>
            <a:ext cx="2608938" cy="1654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91" y="4513006"/>
            <a:ext cx="2816942" cy="1991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500" y="2232211"/>
            <a:ext cx="2687242" cy="1795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12" y="4270869"/>
            <a:ext cx="2899674" cy="2174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1799" y="4513006"/>
            <a:ext cx="2722813" cy="19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85" y="2026118"/>
            <a:ext cx="2363325" cy="238013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6" y="2026118"/>
            <a:ext cx="2474259" cy="2640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06" y="4666129"/>
            <a:ext cx="2671496" cy="1985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10" y="2026118"/>
            <a:ext cx="3602692" cy="2640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7" y="4289612"/>
            <a:ext cx="3128584" cy="233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87" y="4666129"/>
            <a:ext cx="2662519" cy="189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21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37</Words>
  <Application>Microsoft Office PowerPoint</Application>
  <PresentationFormat>Широкоэкранный</PresentationFormat>
  <Paragraphs>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Аспект</vt:lpstr>
      <vt:lpstr>          Остановка «Чистая Казань»      Цель: формирование экологической культуры          дошкольников</vt:lpstr>
      <vt:lpstr>      Уголок наблюдения за природой,          природными явлениями. </vt:lpstr>
      <vt:lpstr>           Уголок дидактических игр</vt:lpstr>
      <vt:lpstr>              « Чудо дерево» или        «  Веселый счет»</vt:lpstr>
      <vt:lpstr>                2018 год –год Экологии</vt:lpstr>
      <vt:lpstr>                           Акция  «Сдай батарейку – сохрани природу!»</vt:lpstr>
      <vt:lpstr>             Благотворительная акция                  «Крышечки добра»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ВОСПИТАТЕЛЬ</dc:creator>
  <cp:lastModifiedBy>ВОСПИТАТЕЛЬ</cp:lastModifiedBy>
  <cp:revision>34</cp:revision>
  <dcterms:created xsi:type="dcterms:W3CDTF">2018-10-10T13:22:53Z</dcterms:created>
  <dcterms:modified xsi:type="dcterms:W3CDTF">2018-10-22T12:56:18Z</dcterms:modified>
</cp:coreProperties>
</file>